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0" r:id="rId2"/>
    <p:sldId id="431" r:id="rId3"/>
    <p:sldId id="432" r:id="rId4"/>
    <p:sldId id="290" r:id="rId5"/>
    <p:sldId id="291" r:id="rId6"/>
    <p:sldId id="292" r:id="rId7"/>
    <p:sldId id="297" r:id="rId8"/>
    <p:sldId id="293" r:id="rId9"/>
    <p:sldId id="294" r:id="rId10"/>
    <p:sldId id="295" r:id="rId11"/>
    <p:sldId id="296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435" r:id="rId20"/>
    <p:sldId id="436" r:id="rId21"/>
    <p:sldId id="437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41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685800"/>
            <a:ext cx="75438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1012" y="457200"/>
            <a:ext cx="81819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8771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05200"/>
            <a:ext cx="845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763000" cy="602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915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0"/>
            <a:ext cx="59436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1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tangent galvanometer</a:t>
            </a:r>
            <a:endParaRPr lang="en-US" sz="2800" dirty="0"/>
          </a:p>
        </p:txBody>
      </p:sp>
      <p:pic>
        <p:nvPicPr>
          <p:cNvPr id="4" name="Content Placeholder 3" descr="physics-investigatory-project-class-12-tangent-galvanometer-5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762000"/>
            <a:ext cx="6476999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1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822960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229600" cy="366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038600"/>
            <a:ext cx="8477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199"/>
            <a:ext cx="8763000" cy="51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1804" y="533400"/>
            <a:ext cx="7608796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angent-galvanometer-500x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533400"/>
            <a:ext cx="4853782" cy="5364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bridge</a:t>
            </a:r>
            <a:endParaRPr lang="en-US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3058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686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0962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61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5343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39894</TotalTime>
  <Words>3</Words>
  <Application>Microsoft Office PowerPoint</Application>
  <PresentationFormat>On-screen Show (4:3)</PresentationFormat>
  <Paragraphs>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tangent galvanometer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of Units</dc:title>
  <dc:creator>dr.balasim</dc:creator>
  <cp:lastModifiedBy>dr.balasim</cp:lastModifiedBy>
  <cp:revision>315</cp:revision>
  <dcterms:created xsi:type="dcterms:W3CDTF">2018-09-18T18:12:05Z</dcterms:created>
  <dcterms:modified xsi:type="dcterms:W3CDTF">2018-11-11T14:37:23Z</dcterms:modified>
</cp:coreProperties>
</file>